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86" r:id="rId3"/>
    <p:sldId id="294" r:id="rId4"/>
    <p:sldId id="284" r:id="rId5"/>
    <p:sldId id="256" r:id="rId6"/>
    <p:sldId id="289" r:id="rId7"/>
    <p:sldId id="293" r:id="rId8"/>
    <p:sldId id="291" r:id="rId9"/>
    <p:sldId id="290" r:id="rId10"/>
    <p:sldId id="292" r:id="rId11"/>
    <p:sldId id="279" r:id="rId12"/>
    <p:sldId id="287" r:id="rId13"/>
    <p:sldId id="259" r:id="rId14"/>
    <p:sldId id="257" r:id="rId15"/>
    <p:sldId id="265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2B2B2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D70089-3CFB-4ABC-87DA-C4F43BE656D9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2EB0FC-0130-4BFD-8D70-1EDD39C60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4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2EB0FC-0130-4BFD-8D70-1EDD39C60B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4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05A3C-BF98-47E7-8714-4CFE39F54DF2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38499-6AF4-44F4-8CF1-60A52A0A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5A10-FC6D-4E06-A531-57D96C0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272C-159E-46EF-A544-21AD8EEEB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22ACC-6A58-4AE0-BC6E-1CCAD36B7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1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A0CC-A5F9-4E09-A68B-29E59370F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0B134-E549-4FA5-9243-3E24E1860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5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2C57-AB4E-4C32-8AC5-44AA17D4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2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A536-F6A6-441F-82CA-836C6016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901A4-5FB3-4A80-B78E-4BD73E04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63683-F0CB-4A3B-8C38-DDFA7BD10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7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C7B96-35E4-4C3C-A569-F3E628145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6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6362BA-7737-40B1-B3C0-73D13D8A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4495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Revue"/>
              </a:rPr>
              <a:t>Chính taû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400800" y="2514600"/>
            <a:ext cx="1752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990600" y="20574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495800" y="3581400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133600" y="51054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6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65113"/>
            <a:ext cx="8901112" cy="644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5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214313" cy="1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2143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06363"/>
            <a:ext cx="891063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98525" y="152400"/>
            <a:ext cx="71024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/>
              <a:t>(2) . Điền vào chỗ trống:</a:t>
            </a:r>
          </a:p>
          <a:p>
            <a:pPr eaLnBrk="1" hangingPunct="1"/>
            <a:r>
              <a:rPr lang="en-US" sz="3200" b="1"/>
              <a:t>a) </a:t>
            </a:r>
            <a:r>
              <a:rPr lang="en-US" sz="3200" b="1">
                <a:solidFill>
                  <a:srgbClr val="FF0000"/>
                </a:solidFill>
              </a:rPr>
              <a:t>s</a:t>
            </a:r>
            <a:r>
              <a:rPr lang="en-US" sz="3200" b="1"/>
              <a:t> hay </a:t>
            </a:r>
            <a:r>
              <a:rPr lang="en-US" sz="3200" b="1">
                <a:solidFill>
                  <a:srgbClr val="FF0000"/>
                </a:solidFill>
              </a:rPr>
              <a:t>x</a:t>
            </a:r>
            <a:r>
              <a:rPr lang="en-US" sz="3200" b="1"/>
              <a:t> ?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8534400" cy="54625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Giảm 20 cân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Một người to béo kể với bạn 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 - Tôi muốn gầy bớt đi, bác …ĩ khuyên là mỗi …áng phải cưỡi ngựa chạy mươi vòng …ung quanh thị …ã. Tôi theo lời khuyên đó đã một tháng nay.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- Kết quả ra …ao ? – Người bạn hỏi 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- Kết quả là con ngựa mà tôi cưỡi …út mất 20 cân.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/>
              <a:t>         </a:t>
            </a:r>
            <a:r>
              <a:rPr lang="en-US" sz="2800" b="1" i="1"/>
              <a:t>Truyện vui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705600" y="49530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57200" y="28336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971800" y="43576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527675" y="23622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32025" y="3276600"/>
            <a:ext cx="43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162800" y="28194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  <p:bldP spid="3081" grpId="0"/>
      <p:bldP spid="3082" grpId="0"/>
      <p:bldP spid="3083" grpId="0"/>
      <p:bldP spid="30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81000" y="286385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/>
              <a:t>+ </a:t>
            </a:r>
            <a:r>
              <a:rPr lang="en-US" sz="3200" b="1" dirty="0" err="1"/>
              <a:t>Làm</a:t>
            </a:r>
            <a:r>
              <a:rPr lang="en-US" sz="3200" b="1" dirty="0"/>
              <a:t> </a:t>
            </a:r>
            <a:r>
              <a:rPr lang="en-US" sz="3200" b="1" dirty="0" err="1"/>
              <a:t>thêm</a:t>
            </a:r>
            <a:r>
              <a:rPr lang="en-US" sz="3200" b="1" dirty="0"/>
              <a:t> </a:t>
            </a:r>
            <a:r>
              <a:rPr lang="en-US" sz="3200" b="1" dirty="0" err="1"/>
              <a:t>bài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00FF"/>
                </a:solidFill>
              </a:rPr>
              <a:t>(2). b)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 </a:t>
            </a:r>
            <a:r>
              <a:rPr lang="en-US" sz="3200" b="1" dirty="0" err="1" smtClean="0"/>
              <a:t>vở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tiếng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việt</a:t>
            </a:r>
            <a:r>
              <a:rPr lang="en-US" sz="3200" b="1" dirty="0" smtClean="0"/>
              <a:t> </a:t>
            </a:r>
            <a:r>
              <a:rPr lang="en-US" sz="3200" b="1" dirty="0"/>
              <a:t>.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429000" y="118745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</a:rPr>
              <a:t>Dặn dò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81000" y="2101850"/>
            <a:ext cx="762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/>
              <a:t>+ </a:t>
            </a:r>
            <a:r>
              <a:rPr lang="en-US" sz="3200" b="1" dirty="0" err="1"/>
              <a:t>Tự</a:t>
            </a:r>
            <a:r>
              <a:rPr lang="en-US" sz="3200" b="1" dirty="0"/>
              <a:t> </a:t>
            </a:r>
            <a:r>
              <a:rPr lang="en-US" sz="3200" b="1" dirty="0" err="1"/>
              <a:t>chữa</a:t>
            </a:r>
            <a:r>
              <a:rPr lang="en-US" sz="3200" b="1" dirty="0"/>
              <a:t> </a:t>
            </a:r>
            <a:r>
              <a:rPr lang="en-US" sz="3200" b="1" dirty="0" err="1"/>
              <a:t>lỗi</a:t>
            </a:r>
            <a:r>
              <a:rPr lang="en-US" sz="3200" b="1" dirty="0"/>
              <a:t> </a:t>
            </a:r>
            <a:r>
              <a:rPr lang="en-US" sz="3200" b="1" dirty="0" err="1"/>
              <a:t>chính</a:t>
            </a:r>
            <a:r>
              <a:rPr lang="en-US" sz="3200" b="1" dirty="0"/>
              <a:t> </a:t>
            </a:r>
            <a:r>
              <a:rPr lang="en-US" sz="3200" b="1" dirty="0" err="1"/>
              <a:t>tả</a:t>
            </a:r>
            <a:r>
              <a:rPr lang="en-US" sz="3200" b="1" dirty="0"/>
              <a:t>.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8534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/>
              <a:t>+ </a:t>
            </a:r>
            <a:r>
              <a:rPr lang="en-US" sz="3200" b="1" dirty="0" err="1"/>
              <a:t>Chuẩn</a:t>
            </a:r>
            <a:r>
              <a:rPr lang="en-US" sz="3200" b="1" dirty="0"/>
              <a:t> </a:t>
            </a:r>
            <a:r>
              <a:rPr lang="en-US" sz="3200" b="1" dirty="0" err="1"/>
              <a:t>bị</a:t>
            </a:r>
            <a:r>
              <a:rPr lang="en-US" sz="3200" b="1" dirty="0"/>
              <a:t> </a:t>
            </a:r>
            <a:r>
              <a:rPr lang="en-US" sz="3200" b="1" dirty="0" err="1"/>
              <a:t>tiết</a:t>
            </a:r>
            <a:r>
              <a:rPr lang="en-US" sz="3200" b="1" dirty="0"/>
              <a:t> </a:t>
            </a:r>
            <a:r>
              <a:rPr lang="en-US" sz="3200" b="1" dirty="0" err="1"/>
              <a:t>tập</a:t>
            </a:r>
            <a:r>
              <a:rPr lang="en-US" sz="3200" b="1" dirty="0"/>
              <a:t> </a:t>
            </a:r>
            <a:r>
              <a:rPr lang="en-US" sz="3200" b="1" dirty="0" err="1"/>
              <a:t>làm</a:t>
            </a:r>
            <a:r>
              <a:rPr lang="en-US" sz="3200" b="1" dirty="0"/>
              <a:t> </a:t>
            </a:r>
            <a:r>
              <a:rPr lang="en-US" sz="3200" b="1" dirty="0" err="1"/>
              <a:t>văn</a:t>
            </a:r>
            <a:r>
              <a:rPr lang="en-US" sz="3200" b="1" dirty="0"/>
              <a:t>: </a:t>
            </a:r>
            <a:r>
              <a:rPr lang="en-US" sz="3200" b="1" dirty="0" err="1">
                <a:solidFill>
                  <a:srgbClr val="0000FF"/>
                </a:solidFill>
              </a:rPr>
              <a:t>Kể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lại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một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trận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thi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đấu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thể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 err="1">
                <a:solidFill>
                  <a:srgbClr val="0000FF"/>
                </a:solidFill>
              </a:rPr>
              <a:t>thao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G000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219200" y="146050"/>
            <a:ext cx="79248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AG000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" y="6477000"/>
            <a:ext cx="73914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AG000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-2802731" y="3490119"/>
            <a:ext cx="6435725" cy="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AG00056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60257" y="3158331"/>
            <a:ext cx="6165850" cy="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38" y="4926013"/>
            <a:ext cx="1998662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28575"/>
            <a:ext cx="1981200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9" descr="XMAS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8956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9" name="Picture 11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0" name="Picture 12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16764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13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9812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2" name="Picture 14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20193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3" name="Picture 1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958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4" name="Picture 16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91200"/>
            <a:ext cx="1028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 descr="Green marble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2600325" y="1219200"/>
            <a:ext cx="3943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 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81000" y="21336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</a:rPr>
              <a:t>Viết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từ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đây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62000" y="289560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/>
              <a:t>nhảy</a:t>
            </a:r>
            <a:r>
              <a:rPr lang="en-US" sz="3600" b="1" dirty="0"/>
              <a:t> </a:t>
            </a:r>
            <a:r>
              <a:rPr lang="en-US" sz="3600" b="1" dirty="0" err="1"/>
              <a:t>xa</a:t>
            </a:r>
            <a:r>
              <a:rPr lang="en-US" sz="3600" b="1" dirty="0"/>
              <a:t>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2000" y="3758625"/>
            <a:ext cx="228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/>
              <a:t>nhảy</a:t>
            </a:r>
            <a:r>
              <a:rPr lang="en-US" sz="3600" b="1" dirty="0"/>
              <a:t> </a:t>
            </a:r>
            <a:r>
              <a:rPr lang="en-US" sz="3600" b="1" dirty="0" err="1"/>
              <a:t>sào</a:t>
            </a:r>
            <a:r>
              <a:rPr lang="en-US" sz="3600" b="1" dirty="0"/>
              <a:t>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838200" y="4611469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/>
              <a:t>xiếc</a:t>
            </a:r>
            <a:r>
              <a:rPr lang="en-US" sz="3600" b="1" dirty="0"/>
              <a:t>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962399" y="2895600"/>
            <a:ext cx="2581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/>
              <a:t>sới</a:t>
            </a:r>
            <a:r>
              <a:rPr lang="en-US" sz="3600" b="1" dirty="0"/>
              <a:t> </a:t>
            </a:r>
            <a:r>
              <a:rPr lang="en-US" sz="3600" b="1" dirty="0" err="1"/>
              <a:t>vật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38600" y="3733800"/>
            <a:ext cx="2343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/>
      <p:bldP spid="41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H tap TD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172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5562600"/>
            <a:ext cx="9144000" cy="12827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99"/>
                </a:solidFill>
                <a:latin typeface="VNI-Times" pitchFamily="2" charset="0"/>
              </a:rPr>
              <a:t>AÛnh chuïp Baùc Hoà ñang laøm gì ?</a:t>
            </a:r>
            <a:r>
              <a:rPr lang="en-US" sz="2800">
                <a:solidFill>
                  <a:srgbClr val="FFFF99"/>
                </a:solidFill>
                <a:latin typeface="VNI-Times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2800">
              <a:solidFill>
                <a:srgbClr val="FFFF99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1840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838200" y="1228725"/>
            <a:ext cx="75438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Lời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kêu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gọi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toàn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dân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thể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dục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946564" y="516298"/>
            <a:ext cx="556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</a:rPr>
              <a:t>Chính</a:t>
            </a:r>
            <a:r>
              <a:rPr lang="en-US" sz="3200" b="1" u="sng" dirty="0">
                <a:latin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</a:rPr>
              <a:t>tả</a:t>
            </a:r>
            <a:r>
              <a:rPr lang="en-US" sz="3200" b="1" dirty="0">
                <a:latin typeface="Times New Roman" pitchFamily="18" charset="0"/>
              </a:rPr>
              <a:t>: ( </a:t>
            </a:r>
            <a:r>
              <a:rPr lang="en-US" sz="3200" b="1" dirty="0" err="1">
                <a:latin typeface="Times New Roman" pitchFamily="18" charset="0"/>
              </a:rPr>
              <a:t>Nghe</a:t>
            </a:r>
            <a:r>
              <a:rPr lang="en-US" sz="3200" b="1" dirty="0">
                <a:latin typeface="Times New Roman" pitchFamily="18" charset="0"/>
              </a:rPr>
              <a:t> – </a:t>
            </a:r>
            <a:r>
              <a:rPr lang="en-US" sz="3200" b="1" dirty="0" err="1">
                <a:latin typeface="Times New Roman" pitchFamily="18" charset="0"/>
              </a:rPr>
              <a:t>viết</a:t>
            </a:r>
            <a:r>
              <a:rPr lang="en-US" sz="3200" b="1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295400" y="152400"/>
            <a:ext cx="762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dân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dục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pic>
        <p:nvPicPr>
          <p:cNvPr id="106503" name="Picture 7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5319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295400" y="2099608"/>
            <a:ext cx="7848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</a:rPr>
              <a:t>  </a:t>
            </a:r>
            <a:r>
              <a:rPr lang="en-US" sz="4000" dirty="0" err="1">
                <a:latin typeface="Times New Roman" pitchFamily="18" charset="0"/>
              </a:rPr>
              <a:t>Vì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mỗi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yếu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ớt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tức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nước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yếu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ớt</a:t>
            </a:r>
            <a:r>
              <a:rPr lang="en-US" sz="4000" dirty="0">
                <a:latin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</a:rPr>
              <a:t>mỗi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dân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mạnh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khỏe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cả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nước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mạnh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khỏe</a:t>
            </a:r>
            <a:r>
              <a:rPr lang="en-US" sz="4000" dirty="0">
                <a:latin typeface="Times New Roman" pitchFamily="18" charset="0"/>
              </a:rPr>
              <a:t>.</a:t>
            </a:r>
          </a:p>
        </p:txBody>
      </p:sp>
      <p:sp>
        <p:nvSpPr>
          <p:cNvPr id="106507" name="Rectangle 11"/>
          <p:cNvSpPr>
            <a:spLocks noRot="1" noChangeArrowheads="1"/>
          </p:cNvSpPr>
          <p:nvPr/>
        </p:nvSpPr>
        <p:spPr bwMode="auto">
          <a:xfrm>
            <a:off x="3886200" y="228600"/>
            <a:ext cx="502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1" hangingPunct="1"/>
            <a:endParaRPr lang="en-US" sz="2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3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/>
      <p:bldP spid="1065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191869"/>
            <a:ext cx="7620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mấy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326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153400" cy="46545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1" descr="Buomb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89638"/>
            <a:ext cx="7696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81000" y="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447800" y="1524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990600" y="20574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4572000" y="3048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143000" y="45720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Green marble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685800" y="28194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2362200" y="1524000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dirty="0" err="1">
                <a:solidFill>
                  <a:schemeClr val="accent2"/>
                </a:solidFill>
              </a:rPr>
              <a:t>Luyện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viết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từ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  <a:r>
              <a:rPr lang="en-US" sz="4800" b="1" dirty="0" err="1">
                <a:solidFill>
                  <a:schemeClr val="accent2"/>
                </a:solidFill>
              </a:rPr>
              <a:t>khó</a:t>
            </a:r>
            <a:r>
              <a:rPr lang="en-US" sz="48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844225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gìn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318337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844225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ếu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2672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1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2" grpId="0"/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`&amp;quot;&quot;/&gt;&lt;property id=&quot;20307&quot; value=&quot;281&quot;/&gt;&lt;/object&gt;&lt;object type=&quot;3&quot; unique_id=&quot;10005&quot;&gt;&lt;property id=&quot;20148&quot; value=&quot;5&quot;/&gt;&lt;property id=&quot;20300&quot; value=&quot;Slide 2&quot;/&gt;&lt;property id=&quot;20307&quot; value=&quot;283&quot;/&gt;&lt;/object&gt;&lt;object type=&quot;3&quot; unique_id=&quot;10006&quot;&gt;&lt;property id=&quot;20148&quot; value=&quot;5&quot;/&gt;&lt;property id=&quot;20300&quot; value=&quot;Slide 3&quot;/&gt;&lt;property id=&quot;20307&quot; value=&quot;284&quot;/&gt;&lt;/object&gt;&lt;object type=&quot;3&quot; unique_id=&quot;10007&quot;&gt;&lt;property id=&quot;20148&quot; value=&quot;5&quot;/&gt;&lt;property id=&quot;20300&quot; value=&quot;Slide 4&quot;/&gt;&lt;property id=&quot;20307&quot; value=&quot;256&quot;/&gt;&lt;/object&gt;&lt;object type=&quot;3&quot; unique_id=&quot;10008&quot;&gt;&lt;property id=&quot;20148&quot; value=&quot;5&quot;/&gt;&lt;property id=&quot;20300&quot; value=&quot;Slide 5&quot;/&gt;&lt;property id=&quot;20307&quot; value=&quot;278&quot;/&gt;&lt;/object&gt;&lt;object type=&quot;3&quot; unique_id=&quot;10009&quot;&gt;&lt;property id=&quot;20148&quot; value=&quot;5&quot;/&gt;&lt;property id=&quot;20300&quot; value=&quot;Slide 6&quot;/&gt;&lt;property id=&quot;20307&quot; value=&quot;279&quot;/&gt;&lt;/object&gt;&lt;object type=&quot;3&quot; unique_id=&quot;10010&quot;&gt;&lt;property id=&quot;20148&quot; value=&quot;5&quot;/&gt;&lt;property id=&quot;20300&quot; value=&quot;Slide 7&quot;/&gt;&lt;property id=&quot;20307&quot; value=&quot;276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57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object type=&quot;3&quot; unique_id=&quot;10014&quot;&gt;&lt;property id=&quot;20148&quot; value=&quot;5&quot;/&gt;&lt;property id=&quot;20300&quot; value=&quot;Slide 11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267</Words>
  <Application>Microsoft Office PowerPoint</Application>
  <PresentationFormat>On-screen Show (4:3)</PresentationFormat>
  <Paragraphs>40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79 NGUYEN TRONG 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dc:creator>Hi</dc:creator>
  <cp:lastModifiedBy>Hi</cp:lastModifiedBy>
  <cp:revision>57</cp:revision>
  <dcterms:created xsi:type="dcterms:W3CDTF">2009-02-08T03:37:48Z</dcterms:created>
  <dcterms:modified xsi:type="dcterms:W3CDTF">2016-03-30T23:42:56Z</dcterms:modified>
</cp:coreProperties>
</file>